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Proxima Nova Rg" panose="020005060300000200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210F0-F094-3095-6797-B4F8648AD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204FE-A841-69F6-6F5F-9397196A8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04F667-3BBC-1216-122A-B65944233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447A1-DC18-018C-92F7-6301D29CA4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7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7667A-4EBC-23DF-6C28-BC3014EA95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7EBD">
              <a:alpha val="95000"/>
            </a:srgbClr>
          </a:solidFill>
          <a:ln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B808C-8CFE-D83C-9AEE-D696286DD0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30CBE-4442-A5A0-7E7A-4B46DDEB7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40C39-CFD5-A02F-4FC4-81C80A6F63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69E5A-02B2-2444-A06E-23BE0C1CB8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F7C01-68C2-7684-C327-E5B8459942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6D21D-51B1-8AAE-8B97-BFABB7F3B0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1526B-516E-4D9D-0611-0DC63F65C2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079EE-348A-9032-9904-C768D2411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ADA00-7C9C-3D69-1C95-3E5F6639EB1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0361" y="86793"/>
            <a:ext cx="2302951" cy="4150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7EB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61003" y="2122408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FFFFFF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Urbanlytics</a:t>
            </a:r>
            <a:endParaRPr lang="en-US" sz="9350" dirty="0">
              <a:latin typeface="Proxima Nova Rg" panose="02000506030000020004" pitchFamily="50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125033" y="3951089"/>
            <a:ext cx="83802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AI-Driven Real Estate Platform</a:t>
            </a:r>
            <a:endParaRPr lang="en-US" sz="4650" dirty="0">
              <a:latin typeface="Proxima Nova Rg" panose="02000506030000020004" pitchFamily="50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03551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Property Search and Sales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744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1003" y="3370540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9350" dirty="0">
              <a:latin typeface="Proxima Nova Rg" panose="02000506030000020004" pitchFamily="5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0344" y="2468500"/>
            <a:ext cx="110097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Prepared by</a:t>
            </a:r>
            <a:endParaRPr lang="en-US" sz="4650" dirty="0">
              <a:latin typeface="Proxima Nova Rg" panose="02000506030000020004" pitchFamily="50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07010" y="3902925"/>
            <a:ext cx="3416379" cy="1527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latin typeface="Proxima Nova Rg" panose="02000506030000020004" pitchFamily="50" charset="0"/>
              </a:rPr>
              <a:t>Name : Kunal Prajapati</a:t>
            </a:r>
          </a:p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latin typeface="Proxima Nova Rg" panose="02000506030000020004" pitchFamily="50" charset="0"/>
              </a:rPr>
              <a:t>Enroll. : 23002170110148</a:t>
            </a:r>
          </a:p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latin typeface="Proxima Nova Rg" panose="02000506030000020004" pitchFamily="50" charset="0"/>
              </a:rPr>
              <a:t>Roll no. : 20</a:t>
            </a:r>
          </a:p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latin typeface="Proxima Nova Rg" panose="02000506030000020004" pitchFamily="50" charset="0"/>
              </a:rPr>
              <a:t>Branch : 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AB645-2402-7E62-C561-136F8106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A6C1F4-C2B3-2DAF-5A6E-2F25A5C5C960}"/>
              </a:ext>
            </a:extLst>
          </p:cNvPr>
          <p:cNvSpPr/>
          <p:nvPr/>
        </p:nvSpPr>
        <p:spPr>
          <a:xfrm>
            <a:off x="793790" y="2717363"/>
            <a:ext cx="110097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Urbanlytics: AI-Powered Real Estate Hub</a:t>
            </a:r>
            <a:endParaRPr lang="en-US" sz="4650" dirty="0">
              <a:latin typeface="Proxima Nova Rg" panose="02000506030000020004" pitchFamily="50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2EA79D6-CF32-800C-10CE-120EF2061DDB}"/>
              </a:ext>
            </a:extLst>
          </p:cNvPr>
          <p:cNvSpPr/>
          <p:nvPr/>
        </p:nvSpPr>
        <p:spPr>
          <a:xfrm>
            <a:off x="1530906" y="3915251"/>
            <a:ext cx="341637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Comprehensive Platform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C594A70-1B5C-E344-73FF-779F29777271}"/>
              </a:ext>
            </a:extLst>
          </p:cNvPr>
          <p:cNvSpPr/>
          <p:nvPr/>
        </p:nvSpPr>
        <p:spPr>
          <a:xfrm>
            <a:off x="1530906" y="4423410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Urbanlytics is an advanced AI-driven web platform designed to transform your real estate journey, connecting buyers and sellers.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245F388-2C60-6DFB-21A2-B08E2669EC08}"/>
              </a:ext>
            </a:extLst>
          </p:cNvPr>
          <p:cNvSpPr/>
          <p:nvPr/>
        </p:nvSpPr>
        <p:spPr>
          <a:xfrm>
            <a:off x="8194000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Intelligent Tools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804F653-D84D-EE4F-06EC-76B10A3A8A00}"/>
              </a:ext>
            </a:extLst>
          </p:cNvPr>
          <p:cNvSpPr/>
          <p:nvPr/>
        </p:nvSpPr>
        <p:spPr>
          <a:xfrm>
            <a:off x="8194000" y="4423410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cutting-edge AI, we provide intelligent price prediction, smart property search, and effortless listing management.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4072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603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Technology Backbone</a:t>
            </a:r>
            <a:endParaRPr lang="en-US" sz="4650" dirty="0">
              <a:latin typeface="Proxima Nova Rg" panose="02000506030000020004" pitchFamily="50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472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React Frontend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461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a fast, responsive, and intuitive user interface.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83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a seamless and engaging browsing experience.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472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Django Backend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4461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robust, scalable backend with secure data management.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51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real-time AI predictions and dynamic listings.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6945"/>
            <a:ext cx="100083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AI Model: Random Forest Regression</a:t>
            </a:r>
            <a:endParaRPr lang="en-US" sz="4650" dirty="0">
              <a:latin typeface="Proxima Nova Rg" panose="02000506030000020004" pitchFamily="50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24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model provides highly accurate property price predictions, helping you make informed decisions effortlessly.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30906" y="40428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Predictive Factors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4551045"/>
            <a:ext cx="564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Random Forest Regression model is trained on extensive datasets of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previously sold properties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It leverages key factors like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square footage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provide precise property valuations.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194000" y="40428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Proven Accuracy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94000" y="4551045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Achieving a high accuracy rate, our model provides highly reliable price predictions, empowering your real estate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124837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Upload &amp; Showcase Your Property Effortlessly</a:t>
            </a:r>
            <a:endParaRPr lang="en-US" sz="4650" dirty="0">
              <a:latin typeface="Proxima Nova Rg" panose="02000506030000020004" pitchFamily="50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Upload Process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Uploading property details, photos, and descriptions is easy with our intuitive forms and image handling.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Instant Visibility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uploaded, your listings become immediately searchable, significantly increasing your property's visibility and reach to potential buyers.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7363"/>
            <a:ext cx="76813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Property Search by Location</a:t>
            </a:r>
            <a:endParaRPr lang="en-US" sz="4650" dirty="0">
              <a:latin typeface="Proxima Nova Rg" panose="02000506030000020004" pitchFamily="50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3879771"/>
            <a:ext cx="340162" cy="4252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Specify Location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30906" y="4423410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 your desired neighborhood, city, or region.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03" y="3879771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73008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View Results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973008" y="4423410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a list of relevant properties with detailed descriptions and photos.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06" y="38797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15111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Find Your Match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415111" y="4423410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discover properties that align with your needs and budget.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7486"/>
            <a:ext cx="81909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Benefits of using our platform</a:t>
            </a:r>
            <a:endParaRPr lang="en-US" sz="4650" dirty="0">
              <a:latin typeface="Proxima Nova Rg" panose="02000506030000020004" pitchFamily="50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945374"/>
            <a:ext cx="13042821" cy="1536621"/>
          </a:xfrm>
          <a:prstGeom prst="roundRect">
            <a:avLst>
              <a:gd name="adj" fmla="val 62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952994"/>
            <a:ext cx="13027581" cy="15213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For Sellers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8224" y="460486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properties confidently and attract the right buyers at the optimal value.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For Buyers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5824" y="460486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ideal homes faster with precise search results and predictive pricing, making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6035"/>
            <a:ext cx="839093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Contact &amp; Profile Management</a:t>
            </a:r>
            <a:endParaRPr lang="en-US" sz="4650" dirty="0">
              <a:latin typeface="Proxima Nova Rg" panose="02000506030000020004" pitchFamily="50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763923"/>
            <a:ext cx="13042821" cy="1899523"/>
          </a:xfrm>
          <a:prstGeom prst="roundRect">
            <a:avLst>
              <a:gd name="adj" fmla="val 50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771543"/>
            <a:ext cx="13027581" cy="18842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Contact Us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8224" y="4423410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submit inquiries and get support directly from your personalized dashboard, or suggest new features.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915251"/>
            <a:ext cx="38433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roxima Nova Rg" panose="02000506030000020004" pitchFamily="50" charset="0"/>
                <a:ea typeface="Petrona Bold" pitchFamily="34" charset="-122"/>
                <a:cs typeface="Petrona Bold" pitchFamily="34" charset="-120"/>
              </a:rPr>
              <a:t>Manage Profile &amp; Properties</a:t>
            </a:r>
            <a:endParaRPr lang="en-US" sz="2300" dirty="0">
              <a:latin typeface="Proxima Nova Rg" panose="02000506030000020004" pitchFamily="50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5824" y="4423410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your personal information and effortlessly manage your listed properties, all within a single, secure hub.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386</Words>
  <Application>Microsoft Office PowerPoint</Application>
  <PresentationFormat>Custom</PresentationFormat>
  <Paragraphs>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Proxima Nova Rg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Nishit Kumawat</cp:lastModifiedBy>
  <cp:revision>5</cp:revision>
  <dcterms:created xsi:type="dcterms:W3CDTF">2025-08-21T06:17:42Z</dcterms:created>
  <dcterms:modified xsi:type="dcterms:W3CDTF">2025-08-23T03:36:05Z</dcterms:modified>
</cp:coreProperties>
</file>